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28CB-7795-465F-81B0-9AFA3C7C6F55}" type="datetimeFigureOut">
              <a:rPr lang="pl-PL" smtClean="0"/>
              <a:t>2020-06-14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95B6-EA39-4F4B-BBB4-F1BBFD8EC87D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Hugh</a:t>
            </a:r>
            <a:r>
              <a:rPr lang="pl-PL" dirty="0" smtClean="0"/>
              <a:t> </a:t>
            </a:r>
            <a:r>
              <a:rPr lang="pl-PL" dirty="0" smtClean="0"/>
              <a:t>Lofting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936704" cy="1054968"/>
          </a:xfrm>
        </p:spPr>
        <p:txBody>
          <a:bodyPr>
            <a:noAutofit/>
          </a:bodyPr>
          <a:lstStyle/>
          <a:p>
            <a:r>
              <a:rPr lang="pl-PL" sz="4800" dirty="0" smtClean="0"/>
              <a:t>,,Doktor Dolittle i jego zwierzęta”</a:t>
            </a:r>
            <a:endParaRPr lang="pl-PL" sz="4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Bohaterowie książki: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Bohater główny : doktor Jan Dolittle</a:t>
            </a:r>
          </a:p>
          <a:p>
            <a:pPr>
              <a:buNone/>
            </a:pPr>
            <a:r>
              <a:rPr lang="pl-PL" dirty="0" smtClean="0"/>
              <a:t>Postacie drugoplanowe :</a:t>
            </a:r>
          </a:p>
          <a:p>
            <a:pPr>
              <a:buNone/>
            </a:pPr>
            <a:r>
              <a:rPr lang="pl-PL" dirty="0" smtClean="0"/>
              <a:t>-małpka </a:t>
            </a:r>
            <a:r>
              <a:rPr lang="pl-PL" dirty="0" smtClean="0"/>
              <a:t>Czi-czi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-papuga Polinezja</a:t>
            </a:r>
          </a:p>
          <a:p>
            <a:pPr>
              <a:buNone/>
            </a:pPr>
            <a:r>
              <a:rPr lang="pl-PL" dirty="0" smtClean="0"/>
              <a:t>-świnka </a:t>
            </a:r>
            <a:r>
              <a:rPr lang="pl-PL" dirty="0" smtClean="0"/>
              <a:t>Geb-geb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-kaczka </a:t>
            </a:r>
            <a:r>
              <a:rPr lang="pl-PL" dirty="0" smtClean="0"/>
              <a:t>Dab-dab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</a:t>
            </a:r>
            <a:r>
              <a:rPr lang="pl-PL" dirty="0" smtClean="0"/>
              <a:t>książe</a:t>
            </a:r>
            <a:r>
              <a:rPr lang="pl-PL" dirty="0" smtClean="0"/>
              <a:t> </a:t>
            </a:r>
            <a:r>
              <a:rPr lang="pl-PL" dirty="0" smtClean="0"/>
              <a:t>Bumpo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-koń w okularach 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dol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10474"/>
            <a:ext cx="8064895" cy="5205990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do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65555"/>
            <a:ext cx="8208912" cy="5403028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Książka  pt:,, Doktor Dolittle i jego zwierzęta ” , opowiada o przygodach doktora Jana Dolittle , który rozumiał mowę zwierząt .Dzięki temu mógł ich leczyć z najróżniejszych przypadłości .</a:t>
            </a:r>
          </a:p>
          <a:p>
            <a:pPr>
              <a:buNone/>
            </a:pPr>
            <a:r>
              <a:rPr lang="pl-PL" dirty="0" smtClean="0"/>
              <a:t>  Najbardziej zaprzyjaźnił się z małpką </a:t>
            </a:r>
            <a:r>
              <a:rPr lang="pl-PL" dirty="0" smtClean="0"/>
              <a:t>Czi</a:t>
            </a:r>
            <a:r>
              <a:rPr lang="pl-PL" dirty="0" smtClean="0"/>
              <a:t> -</a:t>
            </a:r>
            <a:r>
              <a:rPr lang="pl-PL" dirty="0" err="1" smtClean="0"/>
              <a:t>czi</a:t>
            </a:r>
            <a:r>
              <a:rPr lang="pl-PL" dirty="0" smtClean="0"/>
              <a:t>, świnką </a:t>
            </a:r>
            <a:r>
              <a:rPr lang="pl-PL" dirty="0" smtClean="0"/>
              <a:t>Geb-geb</a:t>
            </a:r>
            <a:r>
              <a:rPr lang="pl-PL" dirty="0" smtClean="0"/>
              <a:t>, kaczką </a:t>
            </a:r>
            <a:r>
              <a:rPr lang="pl-PL" dirty="0" smtClean="0"/>
              <a:t>Dab-dab</a:t>
            </a:r>
            <a:r>
              <a:rPr lang="pl-PL" dirty="0" smtClean="0"/>
              <a:t> i papugą </a:t>
            </a:r>
            <a:r>
              <a:rPr lang="pl-PL" dirty="0" smtClean="0"/>
              <a:t>Polinezją.Razem</a:t>
            </a:r>
            <a:r>
              <a:rPr lang="pl-PL" dirty="0" smtClean="0"/>
              <a:t> z nimi przeżył wiele niezwykłych przygód.    </a:t>
            </a:r>
            <a:endParaRPr lang="pl-PL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do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8280919" cy="554343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3600" dirty="0" smtClean="0"/>
              <a:t>Bardzo polecam książkę ,,Doktor Dolittle i jego zwierzęta ”. Jest to książka dla każdego bez względu na wiek. </a:t>
            </a:r>
            <a:endParaRPr lang="pl-PL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Wynik testu   ze znajomości lektury 19/</a:t>
            </a:r>
            <a:r>
              <a:rPr lang="pl-PL" dirty="0" err="1" smtClean="0"/>
              <a:t>19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123</Words>
  <Application>Microsoft Office PowerPoint</Application>
  <PresentationFormat>Pokaz na ekranie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Hugh Lofting</vt:lpstr>
      <vt:lpstr>Bohaterowie książki: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Hugh Lofting</dc:title>
  <dc:creator>Agata</dc:creator>
  <cp:lastModifiedBy>Agata</cp:lastModifiedBy>
  <cp:revision>5</cp:revision>
  <dcterms:created xsi:type="dcterms:W3CDTF">2020-06-14T13:48:28Z</dcterms:created>
  <dcterms:modified xsi:type="dcterms:W3CDTF">2020-06-14T14:38:19Z</dcterms:modified>
</cp:coreProperties>
</file>