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73B9-EB0B-49E5-9C7C-C3172A9CE2D6}" type="datetimeFigureOut">
              <a:rPr lang="pl-PL" smtClean="0"/>
              <a:t>13.06.2020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4F2D5D-2108-4BF9-A5F1-E4E3EE27968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73B9-EB0B-49E5-9C7C-C3172A9CE2D6}" type="datetimeFigureOut">
              <a:rPr lang="pl-PL" smtClean="0"/>
              <a:t>13.06.2020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2D5D-2108-4BF9-A5F1-E4E3EE279683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54F2D5D-2108-4BF9-A5F1-E4E3EE279683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73B9-EB0B-49E5-9C7C-C3172A9CE2D6}" type="datetimeFigureOut">
              <a:rPr lang="pl-PL" smtClean="0"/>
              <a:t>13.06.2020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73B9-EB0B-49E5-9C7C-C3172A9CE2D6}" type="datetimeFigureOut">
              <a:rPr lang="pl-PL" smtClean="0"/>
              <a:t>13.06.2020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54F2D5D-2108-4BF9-A5F1-E4E3EE27968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ostokąt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ostokąt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73B9-EB0B-49E5-9C7C-C3172A9CE2D6}" type="datetimeFigureOut">
              <a:rPr lang="pl-PL" smtClean="0"/>
              <a:t>13.06.2020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4F2D5D-2108-4BF9-A5F1-E4E3EE27968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3D573B9-EB0B-49E5-9C7C-C3172A9CE2D6}" type="datetimeFigureOut">
              <a:rPr lang="pl-PL" smtClean="0"/>
              <a:t>13.06.2020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2D5D-2108-4BF9-A5F1-E4E3EE27968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ymbol zastępczy zawartości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ostokąt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73B9-EB0B-49E5-9C7C-C3172A9CE2D6}" type="datetimeFigureOut">
              <a:rPr lang="pl-PL" smtClean="0"/>
              <a:t>13.06.2020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l-PL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ymbol zastępczy zawartości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6" name="Symbol zastępczy zawartości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54F2D5D-2108-4BF9-A5F1-E4E3EE279683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Tytuł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73B9-EB0B-49E5-9C7C-C3172A9CE2D6}" type="datetimeFigureOut">
              <a:rPr lang="pl-PL" smtClean="0"/>
              <a:t>13.06.2020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54F2D5D-2108-4BF9-A5F1-E4E3EE2796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ostokąt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ostokąt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ostokąt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73B9-EB0B-49E5-9C7C-C3172A9CE2D6}" type="datetimeFigureOut">
              <a:rPr lang="pl-PL" smtClean="0"/>
              <a:t>13.06.2020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54F2D5D-2108-4BF9-A5F1-E4E3EE27968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ostokąt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ostokąt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4F2D5D-2108-4BF9-A5F1-E4E3EE279683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Prostokąt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D573B9-EB0B-49E5-9C7C-C3172A9CE2D6}" type="datetimeFigureOut">
              <a:rPr lang="pl-PL" smtClean="0"/>
              <a:t>13.06.2020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Łącznik prosty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ostokąt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ostokąt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54F2D5D-2108-4BF9-A5F1-E4E3EE27968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22" name="Prostokąt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3D573B9-EB0B-49E5-9C7C-C3172A9CE2D6}" type="datetimeFigureOut">
              <a:rPr lang="pl-PL" smtClean="0"/>
              <a:t>13.06.2020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ostokąt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ostokąt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ostokąt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ostokąt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ostokąt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3D573B9-EB0B-49E5-9C7C-C3172A9CE2D6}" type="datetimeFigureOut">
              <a:rPr lang="pl-PL" smtClean="0"/>
              <a:t>13.06.2020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8" name="Prostokąt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54F2D5D-2108-4BF9-A5F1-E4E3EE279683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Tytuł : O psie, który jeździł koleją</a:t>
            </a:r>
          </a:p>
          <a:p>
            <a:endParaRPr lang="pl-PL" dirty="0" smtClean="0"/>
          </a:p>
          <a:p>
            <a:r>
              <a:rPr lang="pl-PL" dirty="0" smtClean="0"/>
              <a:t>Autor : Roman Pisarski</a:t>
            </a:r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Lektura</a:t>
            </a:r>
            <a:endParaRPr lang="pl-PL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Postacie główne 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Pies Lampo</a:t>
            </a:r>
          </a:p>
          <a:p>
            <a:r>
              <a:rPr lang="pl-PL" dirty="0" smtClean="0"/>
              <a:t>Zawiadowca</a:t>
            </a:r>
            <a:endParaRPr lang="pl-PL" dirty="0"/>
          </a:p>
        </p:txBody>
      </p:sp>
      <p:pic>
        <p:nvPicPr>
          <p:cNvPr id="4098" name="Picture 2" descr="O psie który jeździł koleją''-Lampo - grupa użytkowników na N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571744"/>
            <a:ext cx="3286148" cy="373425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Postacie drugoplanowe 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Dzieci i żona zawiadowcy</a:t>
            </a:r>
          </a:p>
          <a:p>
            <a:r>
              <a:rPr lang="pl-PL" dirty="0" smtClean="0"/>
              <a:t>Kucharz z pociągu ekspresowego</a:t>
            </a:r>
          </a:p>
          <a:p>
            <a:r>
              <a:rPr lang="pl-PL" dirty="0" smtClean="0"/>
              <a:t>Dwoje staruszków</a:t>
            </a:r>
          </a:p>
          <a:p>
            <a:r>
              <a:rPr lang="pl-PL" dirty="0" smtClean="0"/>
              <a:t>Naczelnik dyrekcji kolei</a:t>
            </a:r>
          </a:p>
          <a:p>
            <a:r>
              <a:rPr lang="pl-PL" dirty="0" smtClean="0"/>
              <a:t>Wuj zawiadowcy</a:t>
            </a:r>
            <a:endParaRPr lang="pl-P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 czym jest ta lektura?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O </a:t>
            </a:r>
            <a:r>
              <a:rPr lang="pl-PL" dirty="0" smtClean="0"/>
              <a:t>psie,</a:t>
            </a:r>
            <a:r>
              <a:rPr lang="pl-PL" dirty="0" smtClean="0"/>
              <a:t> który</a:t>
            </a:r>
            <a:r>
              <a:rPr lang="pl-PL" b="1" dirty="0" smtClean="0"/>
              <a:t> </a:t>
            </a:r>
            <a:r>
              <a:rPr lang="pl-PL" dirty="0" smtClean="0"/>
              <a:t>jeździł</a:t>
            </a:r>
            <a:r>
              <a:rPr lang="pl-PL" b="1" dirty="0" smtClean="0"/>
              <a:t> </a:t>
            </a:r>
            <a:r>
              <a:rPr lang="pl-PL" dirty="0" smtClean="0"/>
              <a:t>koleją to historia psa Lampo, który pewnego dnia pojawia się na stacji kolejowej w </a:t>
            </a:r>
            <a:r>
              <a:rPr lang="pl-PL" dirty="0" err="1" smtClean="0"/>
              <a:t>Marittimie</a:t>
            </a:r>
            <a:r>
              <a:rPr lang="pl-PL" dirty="0" smtClean="0"/>
              <a:t> i zaprzyjaźnia się z zawiadowcą. Szybko staje się częścią jego życia, ulubieńcem rodziny kolejarza i jego przyjaciół.</a:t>
            </a:r>
            <a:endParaRPr lang="pl-PL" dirty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Bez tytułu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1857364"/>
            <a:ext cx="8504238" cy="4052517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Recenzja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Bardzo polecam tę</a:t>
            </a:r>
          </a:p>
          <a:p>
            <a:r>
              <a:rPr lang="pl-PL" dirty="0" smtClean="0"/>
              <a:t> lekturę. Jest bardzo ciekawa. Można się przy jej czytaniu wzruszyć.</a:t>
            </a:r>
            <a:endParaRPr lang="pl-PL" dirty="0"/>
          </a:p>
        </p:txBody>
      </p:sp>
      <p:pic>
        <p:nvPicPr>
          <p:cNvPr id="1026" name="Picture 2" descr="O psie który jeździł koleją - YouTu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928934"/>
            <a:ext cx="6132501" cy="3449533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Koniec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Emilka </a:t>
            </a:r>
            <a:r>
              <a:rPr lang="pl-PL" dirty="0" err="1" smtClean="0"/>
              <a:t>Pętlicka</a:t>
            </a:r>
            <a:r>
              <a:rPr lang="pl-PL" dirty="0" smtClean="0"/>
              <a:t> 3b</a:t>
            </a:r>
            <a:endParaRPr lang="pl-PL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ejski">
  <a:themeElements>
    <a:clrScheme name="Miej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iej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ej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44</TotalTime>
  <Words>66</Words>
  <Application>Microsoft Office PowerPoint</Application>
  <PresentationFormat>Pokaz na ekranie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Miejski</vt:lpstr>
      <vt:lpstr>Lektura</vt:lpstr>
      <vt:lpstr>Postacie główne :</vt:lpstr>
      <vt:lpstr>Postacie drugoplanowe :</vt:lpstr>
      <vt:lpstr>O czym jest ta lektura?</vt:lpstr>
      <vt:lpstr>Slajd 5</vt:lpstr>
      <vt:lpstr>Recenzja</vt:lpstr>
      <vt:lpstr>Koniec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Lektura</dc:title>
  <dc:creator>Emilka</dc:creator>
  <cp:lastModifiedBy>Emilka</cp:lastModifiedBy>
  <cp:revision>5</cp:revision>
  <dcterms:created xsi:type="dcterms:W3CDTF">2020-06-13T17:40:37Z</dcterms:created>
  <dcterms:modified xsi:type="dcterms:W3CDTF">2020-06-13T18:24:58Z</dcterms:modified>
</cp:coreProperties>
</file>