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F95DF2-AE7B-490D-BD46-58BC2906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504620"/>
          </a:xfrm>
        </p:spPr>
        <p:txBody>
          <a:bodyPr>
            <a:normAutofit fontScale="90000"/>
          </a:bodyPr>
          <a:lstStyle/>
          <a:p>
            <a:r>
              <a:rPr lang="pl-PL" sz="9600" dirty="0"/>
              <a:t>O psie który jeździł koleją</a:t>
            </a:r>
            <a:br>
              <a:rPr lang="pl-PL" sz="9600" dirty="0"/>
            </a:br>
            <a:endParaRPr lang="pl-PL" sz="9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B2920D-EE88-4239-B3F5-CEE7B5DAA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157" y="5572664"/>
            <a:ext cx="5877385" cy="84180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7AA785C-A7FC-49B6-B4C2-DD7B417CA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9" r="-1" b="-1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7A0A52B-6083-40F2-8651-B005260F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2653135" y="2029033"/>
            <a:ext cx="95456" cy="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0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6EF92C-2E7C-4268-839A-EA02F936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spc="800">
                <a:solidFill>
                  <a:schemeClr val="accent1"/>
                </a:solidFill>
              </a:rPr>
              <a:t>autor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E80827-C851-44F6-9F24-48F10601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7" y="1157754"/>
            <a:ext cx="5978273" cy="423181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1468B9-90C3-4E67-B90F-206527DA5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b="1" cap="all" spc="400" dirty="0" err="1">
                <a:solidFill>
                  <a:schemeClr val="bg1"/>
                </a:solidFill>
              </a:rPr>
              <a:t>Autorem</a:t>
            </a:r>
            <a:r>
              <a:rPr lang="en-US" sz="1600" b="1" cap="all" spc="400" dirty="0">
                <a:solidFill>
                  <a:schemeClr val="bg1"/>
                </a:solidFill>
              </a:rPr>
              <a:t> </a:t>
            </a:r>
            <a:r>
              <a:rPr lang="en-US" sz="1600" b="1" cap="all" spc="400" dirty="0" err="1">
                <a:solidFill>
                  <a:schemeClr val="bg1"/>
                </a:solidFill>
              </a:rPr>
              <a:t>książki</a:t>
            </a:r>
            <a:r>
              <a:rPr lang="en-US" sz="1600" b="1" cap="all" spc="400" dirty="0">
                <a:solidFill>
                  <a:schemeClr val="bg1"/>
                </a:solidFill>
              </a:rPr>
              <a:t> </a:t>
            </a:r>
            <a:r>
              <a:rPr lang="en-US" sz="1600" b="1" cap="all" spc="400" dirty="0" err="1">
                <a:solidFill>
                  <a:schemeClr val="bg1"/>
                </a:solidFill>
              </a:rPr>
              <a:t>pt</a:t>
            </a:r>
            <a:r>
              <a:rPr lang="en-US" sz="1600" b="1" cap="all" spc="400" dirty="0">
                <a:solidFill>
                  <a:schemeClr val="bg1"/>
                </a:solidFill>
              </a:rPr>
              <a:t>.’’O </a:t>
            </a:r>
            <a:r>
              <a:rPr lang="en-US" sz="1600" b="1" cap="all" spc="400" dirty="0" err="1">
                <a:solidFill>
                  <a:schemeClr val="bg1"/>
                </a:solidFill>
              </a:rPr>
              <a:t>psie</a:t>
            </a:r>
            <a:r>
              <a:rPr lang="en-US" sz="1600" b="1" cap="all" spc="400" dirty="0">
                <a:solidFill>
                  <a:schemeClr val="bg1"/>
                </a:solidFill>
              </a:rPr>
              <a:t>,</a:t>
            </a:r>
            <a:r>
              <a:rPr lang="pl-PL" sz="1600" b="1" cap="all" spc="400" dirty="0">
                <a:solidFill>
                  <a:schemeClr val="bg1"/>
                </a:solidFill>
              </a:rPr>
              <a:t> </a:t>
            </a:r>
            <a:r>
              <a:rPr lang="en-US" sz="1600" b="1" cap="all" spc="400" dirty="0" err="1">
                <a:solidFill>
                  <a:schemeClr val="bg1"/>
                </a:solidFill>
              </a:rPr>
              <a:t>który</a:t>
            </a:r>
            <a:r>
              <a:rPr lang="en-US" sz="1600" b="1" cap="all" spc="400" dirty="0">
                <a:solidFill>
                  <a:schemeClr val="bg1"/>
                </a:solidFill>
              </a:rPr>
              <a:t> </a:t>
            </a:r>
            <a:r>
              <a:rPr lang="en-US" sz="1600" b="1" cap="all" spc="400" dirty="0" err="1">
                <a:solidFill>
                  <a:schemeClr val="bg1"/>
                </a:solidFill>
              </a:rPr>
              <a:t>jeździł</a:t>
            </a:r>
            <a:r>
              <a:rPr lang="en-US" sz="1600" b="1" cap="all" spc="400" dirty="0">
                <a:solidFill>
                  <a:schemeClr val="bg1"/>
                </a:solidFill>
              </a:rPr>
              <a:t> </a:t>
            </a:r>
            <a:r>
              <a:rPr lang="en-US" sz="1600" b="1" cap="all" spc="400" dirty="0" err="1">
                <a:solidFill>
                  <a:schemeClr val="bg1"/>
                </a:solidFill>
              </a:rPr>
              <a:t>koleją</a:t>
            </a:r>
            <a:r>
              <a:rPr lang="en-US" sz="1600" b="1" cap="all" spc="400" dirty="0">
                <a:solidFill>
                  <a:schemeClr val="bg1"/>
                </a:solidFill>
              </a:rPr>
              <a:t> jest Roman </a:t>
            </a:r>
            <a:r>
              <a:rPr lang="en-US" sz="1600" b="1" cap="all" spc="400" dirty="0" err="1">
                <a:solidFill>
                  <a:schemeClr val="bg1"/>
                </a:solidFill>
              </a:rPr>
              <a:t>Pisarski</a:t>
            </a:r>
            <a:r>
              <a:rPr lang="en-US" sz="1600" b="1" cap="all" spc="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27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16D041-4553-4CDA-B44A-34C763D17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9F5142-8834-455D-AF81-A3C562B69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566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F3323E-17FD-41CA-B632-A32DC5EDC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1F0D9B0E-E48B-450C-9134-0435D96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0228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1D7C5C-3A82-4A3C-8957-1207C6A6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50" y="1098388"/>
            <a:ext cx="6648249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spc="800"/>
              <a:t>tytuł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015140-402A-4BA1-8F2B-EB365BB31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50" y="5924766"/>
            <a:ext cx="6648249" cy="476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cap="all" spc="400" dirty="0">
                <a:solidFill>
                  <a:schemeClr val="tx2"/>
                </a:solidFill>
              </a:rPr>
              <a:t>O </a:t>
            </a:r>
            <a:r>
              <a:rPr lang="en-US" b="1" cap="all" spc="400" dirty="0" err="1">
                <a:solidFill>
                  <a:schemeClr val="tx2"/>
                </a:solidFill>
              </a:rPr>
              <a:t>psie</a:t>
            </a:r>
            <a:r>
              <a:rPr lang="en-US" b="1" cap="all" spc="400" dirty="0">
                <a:solidFill>
                  <a:schemeClr val="tx2"/>
                </a:solidFill>
              </a:rPr>
              <a:t>, </a:t>
            </a:r>
            <a:r>
              <a:rPr lang="en-US" b="1" cap="all" spc="400" dirty="0" err="1">
                <a:solidFill>
                  <a:schemeClr val="tx2"/>
                </a:solidFill>
              </a:rPr>
              <a:t>który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jeździł</a:t>
            </a:r>
            <a:r>
              <a:rPr lang="en-US" b="1" cap="all" spc="400" dirty="0">
                <a:solidFill>
                  <a:schemeClr val="tx2"/>
                </a:solidFill>
              </a:rPr>
              <a:t> </a:t>
            </a:r>
            <a:r>
              <a:rPr lang="en-US" b="1" cap="all" spc="400" dirty="0" err="1">
                <a:solidFill>
                  <a:schemeClr val="tx2"/>
                </a:solidFill>
              </a:rPr>
              <a:t>koleją</a:t>
            </a:r>
            <a:r>
              <a:rPr lang="en-US" b="1" cap="all" spc="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DB7E848-8FBF-4CE9-BA63-4A66E3E5C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" r="826"/>
          <a:stretch/>
        </p:blipFill>
        <p:spPr>
          <a:xfrm>
            <a:off x="7556684" y="10"/>
            <a:ext cx="463531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9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2E1C9-5967-4F4A-970E-7ED741E6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pl-PL" sz="4400"/>
              <a:t>Postacie główne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3BB37-D1AA-40EE-BC7A-D5BCE4C3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pl-PL"/>
              <a:t>Zawiadowca i pies Lampo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C5EA6FE-2EF0-4AFB-A3E4-765E6CCDE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6" r="23663" b="-2"/>
          <a:stretch/>
        </p:blipFill>
        <p:spPr>
          <a:xfrm>
            <a:off x="6096000" y="580713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800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BB6D22-063E-4E40-9A9A-A44A066B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pl-PL" sz="1900">
                <a:solidFill>
                  <a:schemeClr val="accent1"/>
                </a:solidFill>
              </a:rPr>
              <a:t>O czym opowiada lektura 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404DEF-F714-4342-A9FE-0301C64C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17" y="643464"/>
            <a:ext cx="3945293" cy="526039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5A8C0D-1EE1-4E94-BD0E-CE8F9595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Lektura opowiada o przygodach psa Lampo,  który uciekał od nowego właściciela . Uciekł nawet z Sycylii by wrócić na stacje w MARTTIMIE.  Tu uratował małą  Adele przed nadjeżdżającym pociągiem, jednak sam zginął.</a:t>
            </a:r>
          </a:p>
        </p:txBody>
      </p:sp>
    </p:spTree>
    <p:extLst>
      <p:ext uri="{BB962C8B-B14F-4D97-AF65-F5344CB8AC3E}">
        <p14:creationId xmlns:p14="http://schemas.microsoft.com/office/powerpoint/2010/main" val="344238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38FC47-B8E3-44C2-ABD6-FACEAA8E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231506"/>
            <a:ext cx="6461812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spc="800"/>
              <a:t>Wynik testu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ECA6E8-93F6-4423-A2DB-1665BC4D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275" y="1231506"/>
            <a:ext cx="3207933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b="1" cap="all" spc="400">
                <a:solidFill>
                  <a:schemeClr val="tx2"/>
                </a:solidFill>
              </a:rPr>
              <a:t>                                                      18 /18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84FBEC-F97E-4E06-893F-7F8C46AF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spc="800"/>
              <a:t>DZIĘKUJE ZA UWAGE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7C903C-1608-459A-A607-AF7987D7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57" y="5572664"/>
            <a:ext cx="5877385" cy="841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cap="all" spc="400">
                <a:solidFill>
                  <a:schemeClr val="bg2"/>
                </a:solidFill>
              </a:rPr>
              <a:t>Wiktoria wąsik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9B3082-C4FC-432D-8E86-6E884374C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3" r="23471" b="-1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5D5CCF7-9DF0-4DF6-B12F-E587B3727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174" y="0"/>
            <a:ext cx="45719" cy="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4974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</Words>
  <Application>Microsoft Office PowerPoint</Application>
  <PresentationFormat>Panoramiczny</PresentationFormat>
  <Paragraphs>14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Znaczek</vt:lpstr>
      <vt:lpstr>O psie który jeździł koleją </vt:lpstr>
      <vt:lpstr>autor</vt:lpstr>
      <vt:lpstr>tytuł</vt:lpstr>
      <vt:lpstr>Postacie główne </vt:lpstr>
      <vt:lpstr>O czym opowiada lektura ?</vt:lpstr>
      <vt:lpstr>Wynik testu </vt:lpstr>
      <vt:lpstr>DZIĘKUJE ZA UWAGE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psie który jeździł koleją</dc:title>
  <dc:creator>ASUS</dc:creator>
  <cp:lastModifiedBy>ASUS</cp:lastModifiedBy>
  <cp:revision>2</cp:revision>
  <dcterms:created xsi:type="dcterms:W3CDTF">2020-06-14T18:14:20Z</dcterms:created>
  <dcterms:modified xsi:type="dcterms:W3CDTF">2020-06-14T18:19:50Z</dcterms:modified>
</cp:coreProperties>
</file>